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5" r:id="rId5"/>
    <p:sldId id="266" r:id="rId6"/>
    <p:sldId id="260" r:id="rId7"/>
    <p:sldId id="267" r:id="rId8"/>
    <p:sldId id="259" r:id="rId9"/>
    <p:sldId id="268" r:id="rId10"/>
    <p:sldId id="269" r:id="rId11"/>
    <p:sldId id="261" r:id="rId12"/>
    <p:sldId id="272" r:id="rId13"/>
    <p:sldId id="273" r:id="rId14"/>
    <p:sldId id="262" r:id="rId15"/>
    <p:sldId id="274" r:id="rId16"/>
    <p:sldId id="275" r:id="rId17"/>
    <p:sldId id="263" r:id="rId18"/>
    <p:sldId id="264" r:id="rId19"/>
    <p:sldId id="276" r:id="rId20"/>
    <p:sldId id="277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2013-11-15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2013-11-15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2013-11-15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2013-11-15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2013-11-15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frm=1&amp;source=images&amp;cd=&amp;cad=rja&amp;docid=lmjk1gkNjXn3yM&amp;tbnid=LSI6lqFGBGCzkM:&amp;ved=0CAUQjRw&amp;url=http://classof2013.blogs.wesleyan.edu/&amp;ei=6tR_UuPEEOyV0QXWl4GQAQ&amp;bvm=bv.56146854,d.bGE&amp;psig=AFQjCNGvosqEWJoOnw_1PPpXM49JVU_b3w&amp;ust=138419567153249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pl/url?sa=i&amp;rct=j&amp;q=&amp;esrc=s&amp;frm=1&amp;source=images&amp;cd=&amp;cad=rja&amp;docid=gpjC0HPyj1695M&amp;tbnid=NrA79-f9jDtngM:&amp;ved=0CAUQjRw&amp;url=http://www.theguardian.com/commentisfree/2012/jul/15/rousseau-shows-us-way-break-chains&amp;ei=XrSAUuPBNKHG0AWNsYHoDA&amp;bvm=bv.56146854,d.ZG4&amp;psig=AFQjCNGg0v2JdXTc0IvxI_MhTvcOeTOdDA&amp;ust=138425276271014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470025"/>
          </a:xfrm>
        </p:spPr>
        <p:txBody>
          <a:bodyPr>
            <a:noAutofit/>
          </a:bodyPr>
          <a:lstStyle/>
          <a:p>
            <a:r>
              <a:rPr lang="pl-P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Oświecenie – czasy uczonych</a:t>
            </a:r>
            <a:endParaRPr lang="pl-PL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776864" cy="1752600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Opracowali:</a:t>
            </a:r>
          </a:p>
          <a:p>
            <a:r>
              <a:rPr lang="pl-PL" sz="2800" b="1" dirty="0" smtClean="0"/>
              <a:t>Marta </a:t>
            </a:r>
            <a:r>
              <a:rPr lang="pl-PL" sz="2800" b="1" dirty="0" err="1" smtClean="0"/>
              <a:t>Matras</a:t>
            </a:r>
            <a:r>
              <a:rPr lang="pl-PL" sz="2800" b="1" dirty="0" smtClean="0"/>
              <a:t>, Maksymilian </a:t>
            </a:r>
            <a:r>
              <a:rPr lang="pl-PL" sz="2800" b="1" dirty="0" err="1" smtClean="0"/>
              <a:t>Pokluda</a:t>
            </a:r>
            <a:r>
              <a:rPr lang="pl-PL" sz="2800" b="1" dirty="0" smtClean="0"/>
              <a:t>, Zuzanna Mleczko</a:t>
            </a:r>
          </a:p>
          <a:p>
            <a:r>
              <a:rPr lang="pl-PL" sz="2800" b="1" dirty="0" smtClean="0"/>
              <a:t>Klasa VI B</a:t>
            </a:r>
            <a:endParaRPr lang="pl-PL" sz="2800" b="1" dirty="0"/>
          </a:p>
        </p:txBody>
      </p:sp>
    </p:spTree>
  </p:cSld>
  <p:clrMapOvr>
    <a:masterClrMapping/>
  </p:clrMapOvr>
  <p:transition advTm="81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Pierwszy balon</a:t>
            </a:r>
            <a:endParaRPr lang="pl-PL" dirty="0"/>
          </a:p>
        </p:txBody>
      </p:sp>
      <p:pic>
        <p:nvPicPr>
          <p:cNvPr id="26628" name="Picture 4" descr="D:\Dropbox\Marta\Dropbox\Przedmioty szkolne\Klasa VI B\Historia\Pierwszy balon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344816" cy="5422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Odkrycia naukowe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Termometr cieczowy zbudował w 1709 r. Niemiec </a:t>
            </a:r>
            <a:r>
              <a:rPr lang="pl-PL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 Fahrenheit</a:t>
            </a:r>
            <a:r>
              <a:rPr lang="pl-PL" dirty="0" smtClean="0"/>
              <a:t>.</a:t>
            </a:r>
          </a:p>
          <a:p>
            <a:pPr>
              <a:buNone/>
            </a:pPr>
            <a:r>
              <a:rPr lang="pl-PL" dirty="0" smtClean="0"/>
              <a:t> </a:t>
            </a:r>
          </a:p>
          <a:p>
            <a:pPr>
              <a:buNone/>
            </a:pPr>
            <a:r>
              <a:rPr lang="pl-PL" dirty="0" smtClean="0"/>
              <a:t>Ciekawostką jest to, że w Europie stosuje się skalę opracowaną przez Szweda </a:t>
            </a:r>
            <a:r>
              <a:rPr lang="pl-PL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Andersa Celsjusza</a:t>
            </a:r>
            <a:r>
              <a:rPr lang="pl-PL" dirty="0" smtClean="0"/>
              <a:t>, a w Ameryce skalę Fahrenheita.</a:t>
            </a:r>
          </a:p>
          <a:p>
            <a:pPr>
              <a:buNone/>
            </a:pP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r">
              <a:buNone/>
            </a:pPr>
            <a:r>
              <a:rPr lang="pl-PL" dirty="0" smtClean="0"/>
              <a:t>                              Gabriel Fahrenheit</a:t>
            </a:r>
          </a:p>
        </p:txBody>
      </p:sp>
      <p:pic>
        <p:nvPicPr>
          <p:cNvPr id="1027" name="Picture 3" descr="D:\Dropbox\Marta\Dropbox\Przedmioty szkolne\Klasa VI B\Historia\Gabryj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5"/>
            <a:ext cx="5184576" cy="6221491"/>
          </a:xfrm>
          <a:prstGeom prst="rect">
            <a:avLst/>
          </a:prstGeom>
          <a:noFill/>
        </p:spPr>
      </p:pic>
      <p:pic>
        <p:nvPicPr>
          <p:cNvPr id="1028" name="Picture 4" descr="D:\Dropbox\Marta\Dropbox\Przedmioty szkolne\Klasa VI B\Historia\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80728"/>
            <a:ext cx="2895293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Celsjusz</a:t>
            </a:r>
            <a:endParaRPr lang="pl-PL" dirty="0"/>
          </a:p>
        </p:txBody>
      </p:sp>
      <p:pic>
        <p:nvPicPr>
          <p:cNvPr id="27650" name="Picture 2" descr="D:\Dropbox\Marta\Dropbox\Przedmioty szkolne\Klasa VI B\Historia\Celsjus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6308284" cy="648072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6948264" y="5517232"/>
            <a:ext cx="1920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Anders Celsjusz</a:t>
            </a:r>
            <a:endParaRPr lang="pl-PL" sz="3600" dirty="0"/>
          </a:p>
        </p:txBody>
      </p:sp>
      <p:pic>
        <p:nvPicPr>
          <p:cNvPr id="2050" name="Picture 2" descr="D:\Dropbox\Marta\Dropbox\Przedmioty szkolne\Klasa VI B\Historia\ter .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70080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Odkrycia naukowe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pl-PL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Wolter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smtClean="0"/>
              <a:t>wielki francuski myśliciel głosił w swoich pismach początek nowej epoki – czasów rozumu.</a:t>
            </a:r>
          </a:p>
          <a:p>
            <a:pPr>
              <a:buNone/>
            </a:pPr>
            <a:r>
              <a:rPr lang="pl-PL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Wielką Encyklopedię Francuską</a:t>
            </a:r>
            <a:r>
              <a:rPr lang="pl-PL" dirty="0" smtClean="0"/>
              <a:t>, która była wielotomowym dziełem tworzyło przez trzydzieści lat kilkudziesięciu specjalistów z różnych dziedzin nauki. Całością prac kierował Francuz </a:t>
            </a:r>
            <a:r>
              <a:rPr lang="pl-PL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Denis Diderot</a:t>
            </a:r>
            <a:r>
              <a:rPr lang="pl-PL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>
              <a:buNone/>
            </a:pPr>
            <a:endParaRPr lang="pl-PL" dirty="0" smtClean="0"/>
          </a:p>
          <a:p>
            <a:pPr algn="r">
              <a:buNone/>
            </a:pPr>
            <a:endParaRPr lang="pl-PL" dirty="0" smtClean="0"/>
          </a:p>
          <a:p>
            <a:pPr algn="r">
              <a:buNone/>
            </a:pPr>
            <a:endParaRPr lang="pl-PL" dirty="0" smtClean="0"/>
          </a:p>
          <a:p>
            <a:pPr algn="r"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                         </a:t>
            </a:r>
          </a:p>
          <a:p>
            <a:pPr algn="r">
              <a:buNone/>
            </a:pPr>
            <a:endParaRPr lang="pl-PL" dirty="0" smtClean="0"/>
          </a:p>
          <a:p>
            <a:pPr algn="r">
              <a:buNone/>
            </a:pPr>
            <a:endParaRPr lang="pl-PL" dirty="0" smtClean="0"/>
          </a:p>
          <a:p>
            <a:pPr algn="r">
              <a:buNone/>
            </a:pPr>
            <a:r>
              <a:rPr lang="pl-PL" dirty="0" smtClean="0"/>
              <a:t>Denis Diderot   </a:t>
            </a:r>
            <a:endParaRPr lang="pl-PL" dirty="0"/>
          </a:p>
        </p:txBody>
      </p:sp>
      <p:pic>
        <p:nvPicPr>
          <p:cNvPr id="3074" name="Picture 2" descr="D:\Dropbox\Marta\Dropbox\Przedmioty szkolne\Klasa VI B\Historia\Denis Diderot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52220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Wielka Encyklopedia Francuska</a:t>
            </a:r>
            <a:endParaRPr lang="pl-PL" dirty="0"/>
          </a:p>
        </p:txBody>
      </p:sp>
      <p:pic>
        <p:nvPicPr>
          <p:cNvPr id="4099" name="Picture 3" descr="D:\Dropbox\Marta\Dropbox\Przedmioty szkolne\Klasa VI B\Historia\encykloped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144939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http://powrozy.pl/g/wgrane/13419906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01985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Odkrycia naukowe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dirty="0" smtClean="0"/>
              <a:t>  </a:t>
            </a:r>
            <a:r>
              <a:rPr lang="pl-PL" sz="14400" dirty="0" smtClean="0"/>
              <a:t>Encyklopedia odegrała dużą rolę w rozpowszechnianiu odkryć epoki oświecenia. Starano się w niej zebrać i pokazać całość osiągnięć dzisiejszej wiedzy. </a:t>
            </a:r>
          </a:p>
          <a:p>
            <a:pPr>
              <a:buNone/>
            </a:pPr>
            <a:r>
              <a:rPr lang="pl-PL" sz="7600" dirty="0" smtClean="0"/>
              <a:t> </a:t>
            </a:r>
          </a:p>
          <a:p>
            <a:pPr>
              <a:buNone/>
            </a:pPr>
            <a:r>
              <a:rPr lang="pl-PL" sz="7600" dirty="0" smtClean="0"/>
              <a:t>  </a:t>
            </a:r>
            <a:r>
              <a:rPr lang="pl-PL" sz="14400" dirty="0" smtClean="0"/>
              <a:t>Hasła w encyklopedii układano alfabetycznie. Encyklopedia składała się z 35 tomów. Znajdowały się w niej ilustracje przedstawiające opisywane przedmioty. </a:t>
            </a:r>
            <a:r>
              <a:rPr lang="pl-PL" sz="12800" dirty="0" smtClean="0"/>
              <a:t> </a:t>
            </a:r>
            <a:r>
              <a:rPr lang="pl-PL" dirty="0" smtClean="0"/>
              <a:t>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Przeciw religii i tradycji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Ludzie żyjący w okresie oświecenia badali otaczający ich świat i dążyli do jego zmiany. Na przykład </a:t>
            </a:r>
            <a:r>
              <a:rPr lang="pl-PL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Rousseau</a:t>
            </a:r>
            <a:r>
              <a:rPr lang="pl-PL" dirty="0" smtClean="0"/>
              <a:t> (Russo) uważał, że ponieważ wszyscy ludzie są tacy sami, to powinni mieć takie same prawa. Uważał, że szlachta i duchowieństwo nie powinni mieć specjalnych przywilejów. Ludzie oświecenia sądzili, że kościół katolicki hamuje rozwój nauk i jest strażnikiem podziałów stanowych w społeczeństwie.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Rozwój oświaty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W Austrii oraz w Prusach dzieci zaczęły obowiązkowo chodzić do szkół. </a:t>
            </a:r>
          </a:p>
          <a:p>
            <a:pPr>
              <a:buNone/>
            </a:pPr>
            <a:r>
              <a:rPr lang="pl-PL" dirty="0" smtClean="0"/>
              <a:t>Nauka została rozszerzona i pojawiły się nowe przedmioty nauczania: były to przyroda i historia.</a:t>
            </a:r>
          </a:p>
          <a:p>
            <a:pPr>
              <a:buNone/>
            </a:pPr>
            <a:r>
              <a:rPr lang="pl-PL" dirty="0" smtClean="0"/>
              <a:t> Zmianom uległy również metody wychowawcze stosowane wobec uczniów.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Oświecenie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Oświecenie</a:t>
            </a:r>
            <a:r>
              <a:rPr lang="pl-PL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smtClean="0"/>
              <a:t>– </a:t>
            </a:r>
            <a:r>
              <a:rPr lang="pl-PL" sz="2800" dirty="0" smtClean="0"/>
              <a:t>jest to epoka trwająca do początku XIX wieku. </a:t>
            </a:r>
            <a:endParaRPr lang="pl-PL" sz="2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20482" name="Picture 2" descr="http://classof2013.blogs.wesleyan.edu/files/2013/05/New-Imag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20888"/>
            <a:ext cx="2724150" cy="41338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60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Notatka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pl-PL" sz="9600" dirty="0" smtClean="0"/>
              <a:t>Lekcja</a:t>
            </a:r>
          </a:p>
          <a:p>
            <a:pPr>
              <a:buNone/>
            </a:pPr>
            <a:r>
              <a:rPr lang="pl-PL" sz="9600" dirty="0" smtClean="0"/>
              <a:t>Temat: Epoka Oświecenia.</a:t>
            </a:r>
          </a:p>
          <a:p>
            <a:pPr>
              <a:buNone/>
            </a:pPr>
            <a:endParaRPr lang="pl-PL" sz="9600" dirty="0" smtClean="0"/>
          </a:p>
          <a:p>
            <a:pPr>
              <a:buNone/>
            </a:pPr>
            <a:r>
              <a:rPr lang="pl-PL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Oświecenie </a:t>
            </a:r>
            <a:r>
              <a:rPr lang="pl-PL" sz="9600" dirty="0" smtClean="0"/>
              <a:t>to epoka trwająca do początku XIX wieku.</a:t>
            </a:r>
          </a:p>
          <a:p>
            <a:pPr>
              <a:buNone/>
            </a:pPr>
            <a:r>
              <a:rPr lang="pl-PL" sz="9600" dirty="0" smtClean="0"/>
              <a:t> </a:t>
            </a:r>
            <a:endParaRPr lang="pl-PL" sz="9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pl-PL" sz="9600" dirty="0" smtClean="0"/>
              <a:t>Największymi wynalazcami byli:</a:t>
            </a:r>
          </a:p>
          <a:p>
            <a:pPr>
              <a:buNone/>
            </a:pPr>
            <a:endParaRPr lang="pl-PL" sz="9600" dirty="0" smtClean="0"/>
          </a:p>
          <a:p>
            <a:pPr>
              <a:buFont typeface="Wingdings" pitchFamily="2" charset="2"/>
              <a:buChar char="v"/>
            </a:pPr>
            <a:r>
              <a:rPr lang="pl-PL" sz="9600" dirty="0" smtClean="0"/>
              <a:t>Wolter (myśliciel)</a:t>
            </a:r>
          </a:p>
          <a:p>
            <a:pPr>
              <a:buFont typeface="Wingdings" pitchFamily="2" charset="2"/>
              <a:buChar char="v"/>
            </a:pPr>
            <a:r>
              <a:rPr lang="pl-PL" sz="9600" dirty="0" smtClean="0"/>
              <a:t>Jean-Jacques Rousseau (myśliciel)</a:t>
            </a:r>
          </a:p>
          <a:p>
            <a:pPr>
              <a:buFont typeface="Wingdings" pitchFamily="2" charset="2"/>
              <a:buChar char="v"/>
            </a:pPr>
            <a:r>
              <a:rPr lang="pl-PL" sz="9600" dirty="0" smtClean="0"/>
              <a:t>bracia Montgolfier (wynaleźli balon)</a:t>
            </a:r>
          </a:p>
          <a:p>
            <a:pPr>
              <a:buFont typeface="Wingdings" pitchFamily="2" charset="2"/>
              <a:buChar char="v"/>
            </a:pPr>
            <a:r>
              <a:rPr lang="pl-PL" sz="9600" dirty="0" smtClean="0"/>
              <a:t>Gabriel Fahrenheit (wynalazł termometr)</a:t>
            </a:r>
          </a:p>
          <a:p>
            <a:pPr>
              <a:buFont typeface="Wingdings" pitchFamily="2" charset="2"/>
              <a:buChar char="v"/>
            </a:pPr>
            <a:r>
              <a:rPr lang="pl-PL" sz="9600" dirty="0" smtClean="0"/>
              <a:t>Izaak Newton (wynalazł prawo nowoczesnej fizyki)</a:t>
            </a:r>
          </a:p>
          <a:p>
            <a:pPr>
              <a:buFont typeface="Wingdings" pitchFamily="2" charset="2"/>
              <a:buChar char="v"/>
            </a:pPr>
            <a:r>
              <a:rPr lang="pl-PL" sz="9600" dirty="0" smtClean="0"/>
              <a:t>Denis Diderot (stworzył Wielką Encyklopedię Francuską)</a:t>
            </a:r>
          </a:p>
          <a:p>
            <a:pPr>
              <a:buFont typeface="Wingdings" pitchFamily="2" charset="2"/>
              <a:buChar char="v"/>
            </a:pPr>
            <a:r>
              <a:rPr lang="pl-PL" sz="9600" dirty="0" smtClean="0"/>
              <a:t>Anders Celsjusz (wynalazł skalę Celsjusza)</a:t>
            </a:r>
          </a:p>
          <a:p>
            <a:pPr>
              <a:buNone/>
            </a:pPr>
            <a:r>
              <a:rPr lang="pl-PL" sz="2400" dirty="0" smtClean="0"/>
              <a:t>  </a:t>
            </a:r>
          </a:p>
          <a:p>
            <a:pPr>
              <a:buNone/>
            </a:pPr>
            <a: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pl-PL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Rozwój nauki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Najważniejszym ośrodkiem oświecenia była Francja. Stamtąd pochodzili najwybitniejsi myśliciele tej epoki.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Byli to:</a:t>
            </a:r>
          </a:p>
          <a:p>
            <a:r>
              <a:rPr lang="pl-PL" dirty="0" smtClean="0"/>
              <a:t>Jean-Jacques Rousseau </a:t>
            </a:r>
          </a:p>
          <a:p>
            <a:r>
              <a:rPr lang="pl-PL" dirty="0" smtClean="0"/>
              <a:t>Wolter</a:t>
            </a:r>
          </a:p>
        </p:txBody>
      </p:sp>
    </p:spTree>
    <p:custDataLst>
      <p:tags r:id="rId1"/>
    </p:custDataLst>
  </p:cSld>
  <p:clrMapOvr>
    <a:masterClrMapping/>
  </p:clrMapOvr>
  <p:transition advTm="497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r>
              <a:rPr lang="pl-PL" dirty="0" smtClean="0"/>
              <a:t>                                        </a:t>
            </a:r>
          </a:p>
          <a:p>
            <a:pPr marL="514350" indent="-514350">
              <a:buNone/>
            </a:pPr>
            <a:r>
              <a:rPr lang="pl-PL" dirty="0" smtClean="0"/>
              <a:t>                                   </a:t>
            </a:r>
          </a:p>
          <a:p>
            <a:pPr marL="514350" indent="-514350" algn="r">
              <a:buNone/>
            </a:pPr>
            <a:r>
              <a:rPr lang="pl-PL" dirty="0" smtClean="0"/>
              <a:t>                                      Wolter</a:t>
            </a:r>
          </a:p>
        </p:txBody>
      </p:sp>
      <p:pic>
        <p:nvPicPr>
          <p:cNvPr id="1029" name="Picture 5" descr="D:\Dropbox\Marta\Dropbox\Przedmioty szkolne\Klasa VI B\Historia\Wol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6632"/>
            <a:ext cx="6038380" cy="6580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732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r">
              <a:buNone/>
            </a:pPr>
            <a:endParaRPr lang="pl-PL" dirty="0" smtClean="0"/>
          </a:p>
          <a:p>
            <a:pPr algn="r">
              <a:buNone/>
            </a:pPr>
            <a:r>
              <a:rPr lang="pl-PL" dirty="0" smtClean="0"/>
              <a:t>Jean-Jacques Rousseau </a:t>
            </a:r>
          </a:p>
          <a:p>
            <a:pPr algn="ctr">
              <a:buNone/>
            </a:pPr>
            <a:endParaRPr lang="pl-PL" dirty="0"/>
          </a:p>
        </p:txBody>
      </p:sp>
      <p:pic>
        <p:nvPicPr>
          <p:cNvPr id="2052" name="Picture 4" descr="http://static.guim.co.uk/sys-images/Guardian/Pix/pictures/2012/7/12/1342107240141/Jean-Jacques-Rousseau-00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000998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Rozwój nauki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W XVIII wieku w Europie Zachodniej powstały liczne towarzystwa naukowe. Gromadziły one uczonych zajmujących się określonymi dziedzinami nauki.</a:t>
            </a:r>
          </a:p>
          <a:p>
            <a:pPr>
              <a:buNone/>
            </a:pPr>
            <a:r>
              <a:rPr lang="pl-PL" dirty="0" smtClean="0"/>
              <a:t>Angielski naukowiec </a:t>
            </a:r>
            <a:r>
              <a:rPr lang="pl-PL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Izaak Newton </a:t>
            </a:r>
            <a:r>
              <a:rPr lang="pl-PL" dirty="0" smtClean="0"/>
              <a:t>stworzył podstawy nowoczesnej fizyki. </a:t>
            </a:r>
          </a:p>
        </p:txBody>
      </p:sp>
    </p:spTree>
    <p:custDataLst>
      <p:tags r:id="rId1"/>
    </p:custDataLst>
  </p:cSld>
  <p:clrMapOvr>
    <a:masterClrMapping/>
  </p:clrMapOvr>
  <p:transition advTm="464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</a:t>
            </a:r>
          </a:p>
          <a:p>
            <a:pPr algn="r">
              <a:buNone/>
            </a:pPr>
            <a:r>
              <a:rPr lang="pl-PL" dirty="0" smtClean="0"/>
              <a:t>                                       Izaak</a:t>
            </a:r>
          </a:p>
          <a:p>
            <a:pPr algn="r">
              <a:buNone/>
            </a:pPr>
            <a:r>
              <a:rPr lang="pl-PL" dirty="0" smtClean="0"/>
              <a:t>                                      Newton</a:t>
            </a:r>
            <a:endParaRPr lang="pl-PL" dirty="0"/>
          </a:p>
        </p:txBody>
      </p:sp>
      <p:pic>
        <p:nvPicPr>
          <p:cNvPr id="24578" name="Picture 2" descr="D:\Dropbox\Marta\Dropbox\Przedmioty szkolne\Klasa VI B\Historia\Izaak New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7470"/>
            <a:ext cx="5893668" cy="6790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Odkrycia naukowe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Pierwszy balon zbudowali bracia Montgolfier.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Byli oni Francuzami.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W 1783 r. we Francji miał miejsce pierwszy krótki lot człowieka balonem.</a:t>
            </a:r>
            <a:endParaRPr lang="pl-PL" dirty="0"/>
          </a:p>
        </p:txBody>
      </p:sp>
    </p:spTree>
    <p:custDataLst>
      <p:tags r:id="rId1"/>
    </p:custDataLst>
  </p:cSld>
  <p:clrMapOvr>
    <a:masterClrMapping/>
  </p:clrMapOvr>
  <p:transition advTm="444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Bracia Montgolfier</a:t>
            </a:r>
            <a:endParaRPr lang="pl-PL" dirty="0"/>
          </a:p>
        </p:txBody>
      </p:sp>
      <p:pic>
        <p:nvPicPr>
          <p:cNvPr id="25602" name="Picture 2" descr="D:\Dropbox\Marta\Dropbox\Przedmioty szkolne\Klasa VI B\Historia\montgolfi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074683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|6.4|2.9|3.6|5.6|2|6|6.3|1.8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379</Words>
  <Application>Microsoft Office PowerPoint</Application>
  <PresentationFormat>Pokaz na ekranie (4:3)</PresentationFormat>
  <Paragraphs>104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Oświecenie – czasy uczonych</vt:lpstr>
      <vt:lpstr>Oświecenie</vt:lpstr>
      <vt:lpstr>Rozwój nauki</vt:lpstr>
      <vt:lpstr>Slajd 4</vt:lpstr>
      <vt:lpstr>Slajd 5</vt:lpstr>
      <vt:lpstr>Rozwój nauki</vt:lpstr>
      <vt:lpstr>Slajd 7</vt:lpstr>
      <vt:lpstr>Odkrycia naukowe</vt:lpstr>
      <vt:lpstr>Bracia Montgolfier</vt:lpstr>
      <vt:lpstr>Pierwszy balon</vt:lpstr>
      <vt:lpstr>Odkrycia naukowe</vt:lpstr>
      <vt:lpstr>Slajd 12</vt:lpstr>
      <vt:lpstr>Celsjusz</vt:lpstr>
      <vt:lpstr>Odkrycia naukowe</vt:lpstr>
      <vt:lpstr>Slajd 15</vt:lpstr>
      <vt:lpstr>Wielka Encyklopedia Francuska</vt:lpstr>
      <vt:lpstr>Odkrycia naukowe</vt:lpstr>
      <vt:lpstr>Przeciw religii i tradycji</vt:lpstr>
      <vt:lpstr>Rozwój oświaty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Sarmatyzm</dc:title>
  <dc:creator>Marta Matras</dc:creator>
  <cp:lastModifiedBy>Grochowscy</cp:lastModifiedBy>
  <cp:revision>213</cp:revision>
  <dcterms:modified xsi:type="dcterms:W3CDTF">2013-11-15T17:37:12Z</dcterms:modified>
</cp:coreProperties>
</file>